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4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6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67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0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82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8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23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61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52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43DC-A4BB-4FD5-A72D-46ADC2BD6C6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5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30ADD-D9E2-A593-BA7C-4651F2BC2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458"/>
            <a:ext cx="7772400" cy="23876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演題名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E94A21-CF55-16B4-9AEE-6468FE9C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2995642"/>
            <a:ext cx="7772399" cy="3607287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一般社団法人日本総合歯科学会　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表示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筆頭発表者：○○○○○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9875" indent="-269875"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本演題発表に関連し、開示すべき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9875" indent="-269875" algn="l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企業などはありません。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7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30ADD-D9E2-A593-BA7C-4651F2BC2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458"/>
            <a:ext cx="7772399" cy="170426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演題名</a:t>
            </a:r>
            <a:b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endParaRPr kumimoji="1" lang="ja-JP" altLang="en-US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E94A21-CF55-16B4-9AEE-6468FE9C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2" y="2193002"/>
            <a:ext cx="7772397" cy="449227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一般社団法人日本総合歯科学会　</a:t>
            </a: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表示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筆頭発表者：○○○○○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9875" indent="-269875" algn="l">
              <a:lnSpc>
                <a:spcPct val="120000"/>
              </a:lnSpc>
            </a:pP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本演題発表に関連し、開示すべき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関係にある企業・組織・団体として、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①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役員、顧問職報酬：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②　株の保有およびそこからの利益：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③　特許料：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④　講演料：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⑤　原稿執筆料：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⑥　研究費：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⑦　奨学寄附金：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⑧　その他の報酬：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⑨　寄付講座：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92E9C8-DF79-6B5E-8EC5-B4DC6061BC61}"/>
              </a:ext>
            </a:extLst>
          </p:cNvPr>
          <p:cNvSpPr txBox="1"/>
          <p:nvPr/>
        </p:nvSpPr>
        <p:spPr>
          <a:xfrm>
            <a:off x="4348480" y="4448522"/>
            <a:ext cx="4493538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COI</a:t>
            </a:r>
            <a:r>
              <a:rPr kumimoji="1" lang="ja-JP" altLang="en-US" sz="1600" dirty="0">
                <a:solidFill>
                  <a:schemeClr val="tx1"/>
                </a:solidFill>
              </a:rPr>
              <a:t>関係にある項目についてのみ、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下記の例に沿って記載してください。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（金額については記入する必要はありません）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＜例＞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講演料：○○株式会社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研究費：△△財団</a:t>
            </a:r>
          </a:p>
        </p:txBody>
      </p:sp>
    </p:spTree>
    <p:extLst>
      <p:ext uri="{BB962C8B-B14F-4D97-AF65-F5344CB8AC3E}">
        <p14:creationId xmlns:p14="http://schemas.microsoft.com/office/powerpoint/2010/main" val="371195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178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演題名 発表者名</vt:lpstr>
      <vt:lpstr>演題名 発表者名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演題名 発表者名</dc:title>
  <dc:creator/>
  <cp:lastModifiedBy>印刷 成進社</cp:lastModifiedBy>
  <cp:revision>4</cp:revision>
  <dcterms:created xsi:type="dcterms:W3CDTF">2022-06-16T08:14:16Z</dcterms:created>
  <dcterms:modified xsi:type="dcterms:W3CDTF">2025-02-20T07:36:04Z</dcterms:modified>
</cp:coreProperties>
</file>